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5" r:id="rId3"/>
    <p:sldMasterId id="2147483677" r:id="rId4"/>
    <p:sldMasterId id="2147483689" r:id="rId5"/>
    <p:sldMasterId id="2147483701" r:id="rId6"/>
  </p:sldMasterIdLst>
  <p:notesMasterIdLst>
    <p:notesMasterId r:id="rId61"/>
  </p:notesMasterIdLst>
  <p:handoutMasterIdLst>
    <p:handoutMasterId r:id="rId62"/>
  </p:handoutMasterIdLst>
  <p:sldIdLst>
    <p:sldId id="256" r:id="rId7"/>
    <p:sldId id="314" r:id="rId8"/>
    <p:sldId id="316" r:id="rId9"/>
    <p:sldId id="317" r:id="rId10"/>
    <p:sldId id="318" r:id="rId11"/>
    <p:sldId id="319" r:id="rId12"/>
    <p:sldId id="320" r:id="rId13"/>
    <p:sldId id="321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88" r:id="rId22"/>
    <p:sldId id="384" r:id="rId23"/>
    <p:sldId id="385" r:id="rId24"/>
    <p:sldId id="386" r:id="rId25"/>
    <p:sldId id="387" r:id="rId26"/>
    <p:sldId id="389" r:id="rId27"/>
    <p:sldId id="398" r:id="rId28"/>
    <p:sldId id="399" r:id="rId29"/>
    <p:sldId id="400" r:id="rId30"/>
    <p:sldId id="401" r:id="rId31"/>
    <p:sldId id="402" r:id="rId32"/>
    <p:sldId id="403" r:id="rId33"/>
    <p:sldId id="365" r:id="rId34"/>
    <p:sldId id="366" r:id="rId35"/>
    <p:sldId id="404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4" r:id="rId44"/>
    <p:sldId id="412" r:id="rId45"/>
    <p:sldId id="413" r:id="rId46"/>
    <p:sldId id="347" r:id="rId47"/>
    <p:sldId id="349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66" y="198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175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0EA5F0D-C1DC-412F-A146-DDB3A74B588F}" type="datetimeFigureOut">
              <a:rPr lang="en-US" altLang="zh-TW"/>
              <a:t>11/11/2020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BAE14B8-3CC9-472D-9BC5-A84D80684DE2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A8CDE508-72C8-4AB5-AA9C-1584D31690E0}" type="datetimeFigureOut">
              <a:t>2020/11/11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FB667E1-E601-4AAF-B95C-B25720D70A60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grpSp>
        <p:nvGrpSpPr>
          <p:cNvPr id="4" name="群組中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群組中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群組中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群組中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群組中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群組中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9717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313525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60329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892359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23795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223540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530357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8080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199021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4521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167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E7281-CEBD-4A41-84A2-BD06DF75F0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3168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F021-E641-4F70-AD96-947DB9487D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9882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B4261-C0C2-41DB-AB45-2A3C451140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3918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39B45-9AA6-4713-AB05-4DBDEF5F8C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072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314DE-6275-4415-A613-98C4F6404C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3652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B9462-84D8-4F47-B0D8-372BA221FE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2863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267D4-5D11-410D-87C5-C213DBC77C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562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667" y="6459539"/>
            <a:ext cx="261831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C4D01B4-0BAA-42F2-898F-4CA48ED819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4482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1" y="4914900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6889-853F-425A-A71A-1291DAB602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7974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3438B-9596-4DF3-B82E-D94C57D6AA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6680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C3510-99B3-4C84-8468-0A392D90A2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1223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7BB5-D258-45D0-A3E0-A6EDAB3A365F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AD6-671F-4016-8400-173F5327E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3620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DA7D-03DE-4305-8C94-2C109CD4033A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989B-EDEA-4158-812A-5E5ACA552F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9524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3B7D-F04A-4CD4-B962-BFA672565276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6C10-94EE-431F-9521-FBD3E3DE67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6668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EB59-B3BC-4FCA-8250-E7B42DE12FD4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4233-8FF2-4C8F-B74C-007199EBEA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073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C591-45F5-4B58-93DF-15E9E60297D1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6A5F-C50C-43DA-ADE6-FA865A999A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4446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D137-5AF1-499E-803F-87E1F92CEE8C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B914-B9BC-46A7-A820-25D2E1CD48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890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2020/11/11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0D10-6363-4185-81D1-D00AB3E6788C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9FF1-2E82-4FDB-A709-008CA567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4373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E9E4-0588-4180-9F37-B70455BF1F11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37AE-AAA3-4B19-8279-B01E3693E8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0091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82CB-0500-418A-BA47-05EFD84AE9F2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E3ACF-6A23-4A0F-8F3F-732E69305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071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99E0-74EB-4FEB-8A17-56AD7DD8D337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DE9BF-0C69-4C48-8610-DF9BE96572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9412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9699-198A-4BF8-9095-16D6622C666E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C808-71F6-4C6A-A86C-D23FA9D18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4665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998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01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375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869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915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2020/11/11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192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851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707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2414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25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514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675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51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674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16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894" name="手繪多邊形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5" name="手繪多邊形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6" name="手繪多邊形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897" name="群組中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898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9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0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1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7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8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9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0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1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2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3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4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5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6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7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8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9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0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1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2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3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4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5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6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7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8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9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0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1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2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3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4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5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6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7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8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9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0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1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2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3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4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5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6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7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8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9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0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1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2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3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4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5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6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7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8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9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0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1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2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3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4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5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6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7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8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9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0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1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2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3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4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5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6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7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8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9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0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81" name="群組中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82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3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4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5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6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7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8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9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0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1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2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3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4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5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6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7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8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9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0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1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2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3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4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5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6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7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8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9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0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1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2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3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4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5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6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7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8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9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0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1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2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3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4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5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6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7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8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9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4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5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3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4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2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7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8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5" name="群組中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066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1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2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3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4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5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6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7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8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9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0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1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2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3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4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5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6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7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8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9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0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1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2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3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4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5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6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7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8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9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0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1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2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3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4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5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6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7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8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9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0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1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2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3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4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5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6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7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8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9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0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1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2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3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4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5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6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7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8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9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0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1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2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3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4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5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6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7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8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9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0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1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2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3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4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5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6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7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48" name="群組中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1149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0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1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2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3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4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5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6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7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8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9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0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1" name="手繪多邊形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2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3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4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5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6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7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8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9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0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1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2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3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4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5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6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77" name="群組中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1178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9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0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1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2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3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4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5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6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7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8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9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0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1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2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3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4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5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6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7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98" name="手繪多邊形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199" name="群組中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1200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1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2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3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4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5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6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7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8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9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0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1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2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3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4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5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6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7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8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9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0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1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2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3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4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5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6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7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8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9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0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1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2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3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4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5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236" name="群組中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1237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263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4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5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6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7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8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9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0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1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2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3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4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5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6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7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8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9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0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1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2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3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4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5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6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7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8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9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0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1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2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3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4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5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6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7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8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9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0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1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2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3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4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5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6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7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8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9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8" name="群組中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254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5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6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7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8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9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0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1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2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9" name="群組中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247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8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9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0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1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2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3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40" name="群組中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241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2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3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4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5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6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1310" name="群組中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1311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2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3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4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5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6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7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8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19" name="群組中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13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28" name="群組中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1329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0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1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2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3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4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5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6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3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/>
          <a:p>
            <a:fld id="{9E583DDF-CA54-461A-A486-592D2374C532}" type="datetimeFigureOut">
              <a:rPr lang="en-US"/>
              <a:t>11/11/2020</a:t>
            </a:fld>
            <a:endParaRPr/>
          </a:p>
        </p:txBody>
      </p:sp>
      <p:sp>
        <p:nvSpPr>
          <p:cNvPr id="133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/>
          <a:p>
            <a:endParaRPr/>
          </a:p>
        </p:txBody>
      </p:sp>
      <p:sp>
        <p:nvSpPr>
          <p:cNvPr id="133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107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60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2020/11/11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2020/11/11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2020/11/11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134" name="手繪多邊形 50"/>
          <p:cNvSpPr>
            <a:spLocks/>
          </p:cNvSpPr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手繪多邊形 51"/>
          <p:cNvSpPr>
            <a:spLocks/>
          </p:cNvSpPr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手繪多邊形 51"/>
          <p:cNvSpPr>
            <a:spLocks/>
          </p:cNvSpPr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7" name="群組中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6" name="群組中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147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3" name="群組中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154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1" name="群組中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162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5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6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8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9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0" name="群組中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171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3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4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6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7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8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9" name="群組中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18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8" name="群組中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189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5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6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11/11/2020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5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433" y="287339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433" y="1846264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433" y="6459539"/>
            <a:ext cx="247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7234" y="6459539"/>
            <a:ext cx="4821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9C313C-877B-465C-BE3B-1A3349D65A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1E2391-0A5F-49EF-95D0-96F074267875}" type="datetimeFigureOut">
              <a:rPr lang="en-US" altLang="zh-TW"/>
              <a:pPr>
                <a:defRPr/>
              </a:pPr>
              <a:t>11/11/2020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3CA60D-0AF1-49DC-AFC5-DFB8369948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131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226408" y="330905"/>
            <a:ext cx="11363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latin typeface="Comic Sans MS" panose="030F0702030302020204" pitchFamily="66" charset="0"/>
              </a:rPr>
              <a:t>What </a:t>
            </a:r>
            <a:r>
              <a:rPr lang="en-US" altLang="zh-TW" sz="6600" b="1" dirty="0">
                <a:latin typeface="Comic Sans MS" panose="030F0702030302020204" pitchFamily="66" charset="0"/>
              </a:rPr>
              <a:t>can you do?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76" y="2861188"/>
            <a:ext cx="7671824" cy="4122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橢圓形圖說文字 4"/>
          <p:cNvSpPr/>
          <p:nvPr/>
        </p:nvSpPr>
        <p:spPr>
          <a:xfrm>
            <a:off x="8194805" y="1592826"/>
            <a:ext cx="3878826" cy="1600790"/>
          </a:xfrm>
          <a:prstGeom prst="wedgeEllipseCallout">
            <a:avLst>
              <a:gd name="adj1" fmla="val -25016"/>
              <a:gd name="adj2" fmla="val 744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can use vine whip!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449" y="737294"/>
            <a:ext cx="5133619" cy="51336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sp>
        <p:nvSpPr>
          <p:cNvPr id="5" name="文字方塊 4"/>
          <p:cNvSpPr txBox="1"/>
          <p:nvPr/>
        </p:nvSpPr>
        <p:spPr>
          <a:xfrm>
            <a:off x="6076950" y="1442144"/>
            <a:ext cx="61150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cook</a:t>
            </a:r>
            <a:endParaRPr kumimoji="0" lang="zh-TW" altLang="en-US" sz="2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2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426" y="885825"/>
            <a:ext cx="5048250" cy="504825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sp>
        <p:nvSpPr>
          <p:cNvPr id="5" name="文字方塊 4"/>
          <p:cNvSpPr txBox="1"/>
          <p:nvPr/>
        </p:nvSpPr>
        <p:spPr>
          <a:xfrm>
            <a:off x="5934075" y="1442144"/>
            <a:ext cx="638174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read</a:t>
            </a:r>
            <a:endParaRPr kumimoji="0" lang="zh-TW" altLang="en-US" sz="2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24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26" y="819150"/>
            <a:ext cx="5162550" cy="516255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sp>
        <p:nvSpPr>
          <p:cNvPr id="5" name="文字方塊 4"/>
          <p:cNvSpPr txBox="1"/>
          <p:nvPr/>
        </p:nvSpPr>
        <p:spPr>
          <a:xfrm>
            <a:off x="5591176" y="1442144"/>
            <a:ext cx="66960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draw</a:t>
            </a:r>
            <a:endParaRPr kumimoji="0" lang="zh-TW" altLang="en-US" sz="2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020" y="816175"/>
            <a:ext cx="5083730" cy="5083730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</p:spPr>
      </p:pic>
      <p:sp>
        <p:nvSpPr>
          <p:cNvPr id="5" name="文字方塊 4"/>
          <p:cNvSpPr txBox="1"/>
          <p:nvPr/>
        </p:nvSpPr>
        <p:spPr>
          <a:xfrm>
            <a:off x="6515134" y="1043056"/>
            <a:ext cx="541645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run</a:t>
            </a:r>
            <a:endParaRPr kumimoji="0" lang="zh-TW" altLang="en-US" sz="2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9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740" y="742950"/>
            <a:ext cx="5143762" cy="514376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sp>
        <p:nvSpPr>
          <p:cNvPr id="5" name="文字方塊 4"/>
          <p:cNvSpPr txBox="1"/>
          <p:nvPr/>
        </p:nvSpPr>
        <p:spPr>
          <a:xfrm>
            <a:off x="5829300" y="1442144"/>
            <a:ext cx="6362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write</a:t>
            </a:r>
            <a:endParaRPr kumimoji="0" lang="zh-TW" altLang="en-US" sz="1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6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l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" y="676276"/>
            <a:ext cx="4876799" cy="487679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sp>
        <p:nvSpPr>
          <p:cNvPr id="5" name="文字方塊 4"/>
          <p:cNvSpPr txBox="1"/>
          <p:nvPr/>
        </p:nvSpPr>
        <p:spPr>
          <a:xfrm>
            <a:off x="5591176" y="1442144"/>
            <a:ext cx="66960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walk</a:t>
            </a:r>
            <a:endParaRPr kumimoji="0" lang="zh-TW" altLang="en-US" sz="2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5" b="22005"/>
          <a:stretch>
            <a:fillRect/>
          </a:stretch>
        </p:blipFill>
        <p:spPr>
          <a:xfrm>
            <a:off x="149739" y="284075"/>
            <a:ext cx="12191985" cy="4915076"/>
          </a:xfrm>
        </p:spPr>
      </p:pic>
      <p:sp>
        <p:nvSpPr>
          <p:cNvPr id="7" name="文字方塊 6"/>
          <p:cNvSpPr txBox="1"/>
          <p:nvPr/>
        </p:nvSpPr>
        <p:spPr>
          <a:xfrm>
            <a:off x="149739" y="4808384"/>
            <a:ext cx="1191444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It can cook.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2930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80219" y="4650065"/>
            <a:ext cx="1111481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can draw.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4" b="224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0417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" y="4663890"/>
            <a:ext cx="119019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He can read.</a:t>
            </a:r>
            <a:endParaRPr kumimoji="0" lang="zh-TW" altLang="en-US" sz="1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3352"/>
          <a:stretch>
            <a:fillRect/>
          </a:stretch>
        </p:blipFill>
        <p:spPr>
          <a:xfrm>
            <a:off x="0" y="0"/>
            <a:ext cx="12191985" cy="4915076"/>
          </a:xfrm>
        </p:spPr>
      </p:pic>
    </p:spTree>
    <p:extLst>
      <p:ext uri="{BB962C8B-B14F-4D97-AF65-F5344CB8AC3E}">
        <p14:creationId xmlns:p14="http://schemas.microsoft.com/office/powerpoint/2010/main" val="269456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6982" y="4570167"/>
            <a:ext cx="123833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can write.</a:t>
            </a:r>
            <a:endParaRPr kumimoji="0" lang="zh-TW" altLang="en-US" sz="1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017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57777" y="220047"/>
            <a:ext cx="105200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Comic Sans MS" panose="030F0702030302020204" pitchFamily="66" charset="0"/>
              </a:rPr>
              <a:t>Let’s 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learn more and be </a:t>
            </a:r>
            <a:r>
              <a:rPr lang="en-US" altLang="zh-TW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Lickitung</a:t>
            </a:r>
            <a:r>
              <a:rPr lang="en-US" altLang="zh-TW" sz="6600" b="1" dirty="0">
                <a:latin typeface="Comic Sans MS" panose="030F0702030302020204" pitchFamily="66" charset="0"/>
              </a:rPr>
              <a:t> to read aloud!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12" y="2687527"/>
            <a:ext cx="6950788" cy="4170473"/>
          </a:xfrm>
          <a:prstGeom prst="rect">
            <a:avLst/>
          </a:prstGeom>
        </p:spPr>
      </p:pic>
      <p:sp>
        <p:nvSpPr>
          <p:cNvPr id="2" name="雲朵形圖說文字 1"/>
          <p:cNvSpPr/>
          <p:nvPr/>
        </p:nvSpPr>
        <p:spPr>
          <a:xfrm>
            <a:off x="1165123" y="2477729"/>
            <a:ext cx="4574719" cy="2476441"/>
          </a:xfrm>
          <a:prstGeom prst="cloudCallout">
            <a:avLst>
              <a:gd name="adj1" fmla="val 84427"/>
              <a:gd name="adj2" fmla="val 37001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can …?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57201" y="4583991"/>
            <a:ext cx="117348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She can run.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8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3349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4879294"/>
            <a:ext cx="1236599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 can walk.</a:t>
            </a:r>
            <a:endParaRPr kumimoji="0" lang="zh-TW" altLang="en-US" sz="1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181456"/>
            <a:ext cx="4641088" cy="46410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56" y="43429"/>
            <a:ext cx="5520023" cy="47226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35" y="-697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75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do?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6" y="1312504"/>
            <a:ext cx="6768853" cy="5415082"/>
          </a:xfrm>
        </p:spPr>
      </p:pic>
      <p:sp>
        <p:nvSpPr>
          <p:cNvPr id="5" name="文字方塊 4"/>
          <p:cNvSpPr txBox="1"/>
          <p:nvPr/>
        </p:nvSpPr>
        <p:spPr>
          <a:xfrm>
            <a:off x="4476495" y="1485578"/>
            <a:ext cx="814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can draw.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What can he do?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3" y="1640807"/>
            <a:ext cx="6465904" cy="48494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文字方塊 4"/>
          <p:cNvSpPr txBox="1"/>
          <p:nvPr/>
        </p:nvSpPr>
        <p:spPr>
          <a:xfrm>
            <a:off x="4633142" y="3594597"/>
            <a:ext cx="814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He can cook.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5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she do?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70" y="1312334"/>
            <a:ext cx="7859697" cy="4495747"/>
          </a:xfrm>
        </p:spPr>
      </p:pic>
      <p:sp>
        <p:nvSpPr>
          <p:cNvPr id="7" name="文字方塊 6"/>
          <p:cNvSpPr txBox="1"/>
          <p:nvPr/>
        </p:nvSpPr>
        <p:spPr>
          <a:xfrm>
            <a:off x="3338005" y="5471845"/>
            <a:ext cx="814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She can read.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5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it do?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917" y="1312334"/>
            <a:ext cx="7617673" cy="5545666"/>
          </a:xfrm>
        </p:spPr>
      </p:pic>
      <p:sp>
        <p:nvSpPr>
          <p:cNvPr id="5" name="文字方塊 4"/>
          <p:cNvSpPr txBox="1"/>
          <p:nvPr/>
        </p:nvSpPr>
        <p:spPr>
          <a:xfrm>
            <a:off x="4651901" y="4977621"/>
            <a:ext cx="814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It can walk.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1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they do?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13" y="1312334"/>
            <a:ext cx="7349970" cy="5512478"/>
          </a:xfrm>
        </p:spPr>
      </p:pic>
      <p:sp>
        <p:nvSpPr>
          <p:cNvPr id="5" name="文字方塊 4"/>
          <p:cNvSpPr txBox="1"/>
          <p:nvPr/>
        </p:nvSpPr>
        <p:spPr>
          <a:xfrm>
            <a:off x="3315896" y="5184130"/>
            <a:ext cx="9494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 can run.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78910"/>
            <a:ext cx="10274423" cy="1233424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Harry Potter do?</a:t>
            </a:r>
            <a:endParaRPr lang="zh-TW" altLang="en-US" sz="54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01" y="1508834"/>
            <a:ext cx="9623060" cy="5367529"/>
          </a:xfrm>
        </p:spPr>
      </p:pic>
      <p:sp>
        <p:nvSpPr>
          <p:cNvPr id="5" name="文字方塊 4"/>
          <p:cNvSpPr txBox="1"/>
          <p:nvPr/>
        </p:nvSpPr>
        <p:spPr>
          <a:xfrm>
            <a:off x="2830154" y="5288340"/>
            <a:ext cx="9494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He can write.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5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6621"/>
            <a:ext cx="6455664" cy="3989600"/>
          </a:xfrm>
          <a:prstGeom prst="rect">
            <a:avLst/>
          </a:prstGeom>
        </p:spPr>
      </p:pic>
      <p:sp>
        <p:nvSpPr>
          <p:cNvPr id="3" name="想法泡泡: 雲朵 2"/>
          <p:cNvSpPr/>
          <p:nvPr/>
        </p:nvSpPr>
        <p:spPr>
          <a:xfrm>
            <a:off x="1252728" y="64008"/>
            <a:ext cx="10835640" cy="3438144"/>
          </a:xfrm>
          <a:prstGeom prst="cloudCallout">
            <a:avLst>
              <a:gd name="adj1" fmla="val -34398"/>
              <a:gd name="adj2" fmla="val 9385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Good job!</a:t>
            </a:r>
          </a:p>
          <a:p>
            <a:pPr algn="ctr"/>
            <a:r>
              <a:rPr lang="en-US" altLang="zh-TW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Let’s turn to page 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22</a:t>
            </a:r>
            <a:r>
              <a:rPr lang="en-US" altLang="zh-TW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and listen to the story.</a:t>
            </a:r>
          </a:p>
        </p:txBody>
      </p:sp>
    </p:spTree>
    <p:extLst>
      <p:ext uri="{BB962C8B-B14F-4D97-AF65-F5344CB8AC3E}">
        <p14:creationId xmlns:p14="http://schemas.microsoft.com/office/powerpoint/2010/main" val="15062048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97833" y="1596660"/>
            <a:ext cx="98501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6600" dirty="0">
                <a:latin typeface="Comic Sans MS" panose="030F0702030302020204" pitchFamily="66" charset="0"/>
              </a:rPr>
              <a:t>What can 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Dino</a:t>
            </a:r>
            <a:r>
              <a:rPr lang="en-US" altLang="zh-TW" sz="66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6600" dirty="0">
                <a:latin typeface="Comic Sans MS" panose="030F0702030302020204" pitchFamily="66" charset="0"/>
              </a:rPr>
              <a:t>do?</a:t>
            </a:r>
          </a:p>
          <a:p>
            <a:pPr marL="342900" indent="-342900">
              <a:buAutoNum type="arabicPeriod"/>
            </a:pPr>
            <a:r>
              <a:rPr lang="en-US" altLang="zh-TW" sz="6600" dirty="0" smtClean="0">
                <a:latin typeface="Comic Sans MS" panose="030F0702030302020204" pitchFamily="66" charset="0"/>
              </a:rPr>
              <a:t>Dino can’t ______.</a:t>
            </a:r>
            <a:endParaRPr lang="en-US" altLang="zh-TW" sz="6600" dirty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zh-TW" sz="6600" dirty="0" smtClean="0">
                <a:latin typeface="Comic Sans MS" panose="030F0702030302020204" pitchFamily="66" charset="0"/>
              </a:rPr>
              <a:t>Owen can’t ______.</a:t>
            </a:r>
            <a:endParaRPr lang="en-US" altLang="zh-TW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81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5" b="22005"/>
          <a:stretch>
            <a:fillRect/>
          </a:stretch>
        </p:blipFill>
        <p:spPr>
          <a:xfrm>
            <a:off x="149739" y="284075"/>
            <a:ext cx="12191985" cy="4915076"/>
          </a:xfrm>
        </p:spPr>
      </p:pic>
      <p:sp>
        <p:nvSpPr>
          <p:cNvPr id="7" name="文字方塊 6"/>
          <p:cNvSpPr txBox="1"/>
          <p:nvPr/>
        </p:nvSpPr>
        <p:spPr>
          <a:xfrm>
            <a:off x="3685381" y="4845050"/>
            <a:ext cx="7634288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c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oo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k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897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460" t="26714" r="8922" b="21673"/>
          <a:stretch/>
        </p:blipFill>
        <p:spPr>
          <a:xfrm>
            <a:off x="-1" y="0"/>
            <a:ext cx="12170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27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099" t="22884" r="9073" b="27922"/>
          <a:stretch/>
        </p:blipFill>
        <p:spPr>
          <a:xfrm>
            <a:off x="324465" y="0"/>
            <a:ext cx="11713302" cy="663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81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669" t="22278" r="8922" b="24899"/>
          <a:stretch/>
        </p:blipFill>
        <p:spPr>
          <a:xfrm>
            <a:off x="0" y="147483"/>
            <a:ext cx="12118163" cy="659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528" t="7762" r="3478" b="33568"/>
          <a:stretch/>
        </p:blipFill>
        <p:spPr>
          <a:xfrm>
            <a:off x="-1" y="-1"/>
            <a:ext cx="1182820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47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065" t="13811" r="21623" b="18246"/>
          <a:stretch/>
        </p:blipFill>
        <p:spPr>
          <a:xfrm>
            <a:off x="398206" y="0"/>
            <a:ext cx="11164529" cy="68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87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669" t="11392" r="9224" b="25706"/>
          <a:stretch/>
        </p:blipFill>
        <p:spPr>
          <a:xfrm>
            <a:off x="294967" y="117987"/>
            <a:ext cx="11678878" cy="67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78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367" t="15221" r="9073" b="27722"/>
          <a:stretch/>
        </p:blipFill>
        <p:spPr>
          <a:xfrm>
            <a:off x="147484" y="0"/>
            <a:ext cx="11692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96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762" t="3328" r="9375" b="16229"/>
          <a:stretch/>
        </p:blipFill>
        <p:spPr>
          <a:xfrm>
            <a:off x="1002890" y="28420"/>
            <a:ext cx="10250129" cy="68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18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8526"/>
            <a:ext cx="9453715" cy="605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2736492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035" name="文字方塊 2"/>
          <p:cNvSpPr txBox="1">
            <a:spLocks noChangeArrowheads="1"/>
          </p:cNvSpPr>
          <p:nvPr/>
        </p:nvSpPr>
        <p:spPr bwMode="auto">
          <a:xfrm>
            <a:off x="174882" y="1811063"/>
            <a:ext cx="1196657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CD1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26-31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CD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時跟著大聲唸。完成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請家長在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課本</a:t>
            </a:r>
            <a:r>
              <a:rPr kumimoji="0" lang="en-US" altLang="zh-TW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P19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可換印章。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英語習作</a:t>
            </a:r>
            <a:r>
              <a:rPr kumimoji="0" lang="en-US" altLang="zh-TW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P45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-46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，下週一交。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背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Unit 1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單字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，下週進行隨堂小考。</a:t>
            </a: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2" y="303420"/>
            <a:ext cx="2391338" cy="11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24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60741" y="4650065"/>
            <a:ext cx="7634288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dr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aw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4" b="224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5619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82983"/>
            <a:ext cx="9427779" cy="59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9"/>
          <a:stretch/>
        </p:blipFill>
        <p:spPr>
          <a:xfrm>
            <a:off x="2040194" y="1500649"/>
            <a:ext cx="7634748" cy="535735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74723" y="177210"/>
            <a:ext cx="9055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Pumpkin Cartoon</a:t>
            </a:r>
            <a:endParaRPr lang="zh-TW" alt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Can &amp; Can't -- Action Verbs pt.7-11- Fun English grammar caroon WHAT CAN YOU DO-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884" y="0"/>
            <a:ext cx="10235381" cy="69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31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From Head to Toe</a:t>
            </a:r>
            <a:r>
              <a:rPr lang="en-US" altLang="zh-TW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D Note Pad"/>
              </a:rPr>
              <a:t/>
            </a:r>
            <a:br>
              <a:rPr lang="en-US" altLang="zh-TW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D Note Pad"/>
              </a:rPr>
            </a:br>
            <a:r>
              <a:rPr lang="zh-TW" altLang="en-US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D Note Pad"/>
              </a:rPr>
              <a:t>                                                         </a:t>
            </a:r>
            <a:r>
              <a:rPr lang="en-US" altLang="zh-TW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By </a:t>
            </a:r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Eric Carle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46250"/>
            <a:ext cx="6781800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842426"/>
      </p:ext>
    </p:extLst>
  </p:cSld>
  <p:clrMapOvr>
    <a:masterClrMapping/>
  </p:clrMapOvr>
  <p:transition advTm="18848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882775" y="179388"/>
            <a:ext cx="40386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penguin. 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turn my head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331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8286" r="17619" b="3999"/>
          <a:stretch>
            <a:fillRect/>
          </a:stretch>
        </p:blipFill>
        <p:spPr bwMode="auto">
          <a:xfrm>
            <a:off x="1828800" y="1852614"/>
            <a:ext cx="41465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3403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27634"/>
      </p:ext>
    </p:extLst>
  </p:cSld>
  <p:clrMapOvr>
    <a:masterClrMapping/>
  </p:clrMapOvr>
  <p:transition advTm="10048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giraffe.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bend my neck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6781800" y="860426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434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8000" b="11333"/>
          <a:stretch>
            <a:fillRect/>
          </a:stretch>
        </p:blipFill>
        <p:spPr bwMode="auto">
          <a:xfrm>
            <a:off x="1524001" y="1900239"/>
            <a:ext cx="571976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r="9166"/>
          <a:stretch>
            <a:fillRect/>
          </a:stretch>
        </p:blipFill>
        <p:spPr bwMode="auto">
          <a:xfrm>
            <a:off x="7467600" y="2362201"/>
            <a:ext cx="32004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35119"/>
      </p:ext>
    </p:extLst>
  </p:cSld>
  <p:clrMapOvr>
    <a:masterClrMapping/>
  </p:clrMapOvr>
  <p:transition advTm="10704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buffalo. 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raise my shoulders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6637338" y="6858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536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5000"/>
          <a:stretch>
            <a:fillRect/>
          </a:stretch>
        </p:blipFill>
        <p:spPr bwMode="auto">
          <a:xfrm>
            <a:off x="1676401" y="2514600"/>
            <a:ext cx="511651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28889"/>
          <a:stretch>
            <a:fillRect/>
          </a:stretch>
        </p:blipFill>
        <p:spPr bwMode="auto">
          <a:xfrm>
            <a:off x="7086600" y="1336676"/>
            <a:ext cx="32004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957903"/>
      </p:ext>
    </p:extLst>
  </p:cSld>
  <p:clrMapOvr>
    <a:masterClrMapping/>
  </p:clrMapOvr>
  <p:transition advTm="1123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monkey.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wave my arms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6388" name="Picture 5" descr="H:\monkey per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27305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1" y="1981200"/>
            <a:ext cx="3465513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011909"/>
      </p:ext>
    </p:extLst>
  </p:cSld>
  <p:clrMapOvr>
    <a:masterClrMapping/>
  </p:clrMapOvr>
  <p:transition advTm="1064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seal.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clap my hands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543675" y="735014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741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r="13333"/>
          <a:stretch>
            <a:fillRect/>
          </a:stretch>
        </p:blipFill>
        <p:spPr bwMode="auto">
          <a:xfrm>
            <a:off x="1524000" y="2057400"/>
            <a:ext cx="57531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42576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210721"/>
      </p:ext>
    </p:extLst>
  </p:cSld>
  <p:clrMapOvr>
    <a:masterClrMapping/>
  </p:clrMapOvr>
  <p:transition advTm="9968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495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gorilla.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thump my chest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477000" y="860426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843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42878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92275"/>
            <a:ext cx="3429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865588"/>
      </p:ext>
    </p:extLst>
  </p:cSld>
  <p:clrMapOvr>
    <a:masterClrMapping/>
  </p:clrMapOvr>
  <p:transition advTm="1032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526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cat.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arch my back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946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4446" r="7791" b="3333"/>
          <a:stretch>
            <a:fillRect/>
          </a:stretch>
        </p:blipFill>
        <p:spPr bwMode="auto">
          <a:xfrm>
            <a:off x="1630363" y="2057400"/>
            <a:ext cx="468471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r="14355"/>
          <a:stretch>
            <a:fillRect/>
          </a:stretch>
        </p:blipFill>
        <p:spPr bwMode="auto">
          <a:xfrm>
            <a:off x="6291263" y="2590800"/>
            <a:ext cx="4292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331374"/>
      </p:ext>
    </p:extLst>
  </p:cSld>
  <p:clrMapOvr>
    <a:masterClrMapping/>
  </p:clrMapOvr>
  <p:transition advTm="1075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717925" y="4663890"/>
            <a:ext cx="76358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5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US" altLang="zh-TW" sz="15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</a:t>
            </a:r>
            <a:r>
              <a:rPr lang="en-US" altLang="zh-TW" sz="15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3352"/>
          <a:stretch>
            <a:fillRect/>
          </a:stretch>
        </p:blipFill>
        <p:spPr>
          <a:xfrm>
            <a:off x="0" y="0"/>
            <a:ext cx="12191985" cy="4915076"/>
          </a:xfrm>
        </p:spPr>
      </p:pic>
    </p:spTree>
    <p:extLst>
      <p:ext uri="{BB962C8B-B14F-4D97-AF65-F5344CB8AC3E}">
        <p14:creationId xmlns:p14="http://schemas.microsoft.com/office/powerpoint/2010/main" val="2746245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267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crocodile.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wriggle my hips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2048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362201"/>
            <a:ext cx="54483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1752600"/>
            <a:ext cx="3171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629725"/>
      </p:ext>
    </p:extLst>
  </p:cSld>
  <p:clrMapOvr>
    <a:masterClrMapping/>
  </p:clrMapOvr>
  <p:transition advTm="11664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camel.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bend my knees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2150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r="13846"/>
          <a:stretch>
            <a:fillRect/>
          </a:stretch>
        </p:blipFill>
        <p:spPr bwMode="auto">
          <a:xfrm>
            <a:off x="1546226" y="2133600"/>
            <a:ext cx="5375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498" r="3972"/>
          <a:stretch>
            <a:fillRect/>
          </a:stretch>
        </p:blipFill>
        <p:spPr bwMode="auto">
          <a:xfrm>
            <a:off x="7086600" y="1828801"/>
            <a:ext cx="32766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4003"/>
      </p:ext>
    </p:extLst>
  </p:cSld>
  <p:clrMapOvr>
    <a:masterClrMapping/>
  </p:clrMapOvr>
  <p:transition advTm="10528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donkey.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kick my legs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2253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r="11600"/>
          <a:stretch>
            <a:fillRect/>
          </a:stretch>
        </p:blipFill>
        <p:spPr bwMode="auto">
          <a:xfrm>
            <a:off x="1595439" y="2209800"/>
            <a:ext cx="4505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10834"/>
          <a:stretch>
            <a:fillRect/>
          </a:stretch>
        </p:blipFill>
        <p:spPr bwMode="auto">
          <a:xfrm>
            <a:off x="6100763" y="2209801"/>
            <a:ext cx="46482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674871"/>
      </p:ext>
    </p:extLst>
  </p:cSld>
  <p:clrMapOvr>
    <a:masterClrMapping/>
  </p:clrMapOvr>
  <p:transition advTm="11136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an elephant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stomp my foot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2355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r="12498"/>
          <a:stretch>
            <a:fillRect/>
          </a:stretch>
        </p:blipFill>
        <p:spPr bwMode="auto">
          <a:xfrm>
            <a:off x="2133600" y="1976438"/>
            <a:ext cx="402748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2222"/>
          <a:stretch>
            <a:fillRect/>
          </a:stretch>
        </p:blipFill>
        <p:spPr bwMode="auto">
          <a:xfrm>
            <a:off x="6705601" y="1676400"/>
            <a:ext cx="36877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246436"/>
      </p:ext>
    </p:extLst>
  </p:cSld>
  <p:clrMapOvr>
    <a:masterClrMapping/>
  </p:clrMapOvr>
  <p:transition advTm="14096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I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wiggle my toes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399213" y="228600"/>
            <a:ext cx="40386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  <a:p>
            <a:pPr algn="ctr">
              <a:spcBef>
                <a:spcPct val="50000"/>
              </a:spcBef>
            </a:pPr>
            <a:endParaRPr lang="en-US" altLang="zh-TW" kern="0">
              <a:solidFill>
                <a:srgbClr val="0000FF"/>
              </a:solidFill>
              <a:latin typeface="LD Note Pad"/>
            </a:endParaRPr>
          </a:p>
        </p:txBody>
      </p:sp>
      <p:pic>
        <p:nvPicPr>
          <p:cNvPr id="2458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981200"/>
            <a:ext cx="32591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0000" r="30000"/>
          <a:stretch>
            <a:fillRect/>
          </a:stretch>
        </p:blipFill>
        <p:spPr bwMode="auto">
          <a:xfrm>
            <a:off x="6218239" y="1981200"/>
            <a:ext cx="44021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669169"/>
      </p:ext>
    </p:extLst>
  </p:cSld>
  <p:clrMapOvr>
    <a:masterClrMapping/>
  </p:clrMapOvr>
  <p:transition advTm="1576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25850" y="4570167"/>
            <a:ext cx="7635875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wr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i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t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e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9536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634728" y="4703332"/>
            <a:ext cx="7635875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w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al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k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181456"/>
            <a:ext cx="4641088" cy="46410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56" y="43429"/>
            <a:ext cx="5520023" cy="47226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35" y="-697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50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556125" y="4583991"/>
            <a:ext cx="76358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r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un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8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6564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9" y="301840"/>
            <a:ext cx="4505720" cy="655615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829452" y="941033"/>
            <a:ext cx="73625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Get a whiteboard.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Listen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carefully 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and 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write down 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 word.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7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1_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6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485788-A8A7-4A59-A508-5F918119F4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有趣的秋季簡報 (寬螢幕)</Template>
  <TotalTime>0</TotalTime>
  <Words>498</Words>
  <Application>Microsoft Office PowerPoint</Application>
  <PresentationFormat>寬螢幕</PresentationFormat>
  <Paragraphs>108</Paragraphs>
  <Slides>54</Slides>
  <Notes>0</Notes>
  <HiddenSlides>0</HiddenSlides>
  <MMClips>7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54</vt:i4>
      </vt:variant>
    </vt:vector>
  </HeadingPairs>
  <TitlesOfParts>
    <vt:vector size="70" baseType="lpstr">
      <vt:lpstr>LD Note Pad</vt:lpstr>
      <vt:lpstr>SimSun</vt:lpstr>
      <vt:lpstr>微軟正黑體</vt:lpstr>
      <vt:lpstr>新細明體</vt:lpstr>
      <vt:lpstr>Arial</vt:lpstr>
      <vt:lpstr>Arial Rounded MT Bold</vt:lpstr>
      <vt:lpstr>Calibri</vt:lpstr>
      <vt:lpstr>Calibri Light</vt:lpstr>
      <vt:lpstr>Cambria</vt:lpstr>
      <vt:lpstr>Comic Sans MS</vt:lpstr>
      <vt:lpstr>Garamond</vt:lpstr>
      <vt:lpstr>Back to School 16x9</vt:lpstr>
      <vt:lpstr>回顧</vt:lpstr>
      <vt:lpstr>1_回顧</vt:lpstr>
      <vt:lpstr>1_Day_Dreaming_SHIP_TP102737818</vt:lpstr>
      <vt:lpstr>有機</vt:lpstr>
      <vt:lpstr>PowerPoint 簡報</vt:lpstr>
      <vt:lpstr>PowerPoint 簡報</vt:lpstr>
      <vt:lpstr>fly</vt:lpstr>
      <vt:lpstr>jump</vt:lpstr>
      <vt:lpstr>swim</vt:lpstr>
      <vt:lpstr>sing</vt:lpstr>
      <vt:lpstr>PowerPoint 簡報</vt:lpstr>
      <vt:lpstr>swim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fly</vt:lpstr>
      <vt:lpstr>jump</vt:lpstr>
      <vt:lpstr>swim</vt:lpstr>
      <vt:lpstr>sing</vt:lpstr>
      <vt:lpstr>swim</vt:lpstr>
      <vt:lpstr>PowerPoint 簡報</vt:lpstr>
      <vt:lpstr>What can you do?</vt:lpstr>
      <vt:lpstr>What can he do?</vt:lpstr>
      <vt:lpstr>What can she do?</vt:lpstr>
      <vt:lpstr>What can it do?</vt:lpstr>
      <vt:lpstr>What can they do?</vt:lpstr>
      <vt:lpstr>What can Harry Potter do?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From Head to Toe                                                          By Eric Carle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2016-10-12T13:17:01Z</dcterms:created>
  <dcterms:modified xsi:type="dcterms:W3CDTF">2020-11-11T00:56:51Z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TC028952699991</vt:lpwstr>
  </property>
</Properties>
</file>